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0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1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58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7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897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75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47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9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09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86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87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6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5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2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83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A52529-BE84-01D8-D654-3D33943B2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397" y="1001137"/>
            <a:ext cx="7766936" cy="1646302"/>
          </a:xfrm>
        </p:spPr>
        <p:txBody>
          <a:bodyPr/>
          <a:lstStyle/>
          <a:p>
            <a:pPr algn="l"/>
            <a:r>
              <a:rPr kumimoji="1" lang="ja-JP" altLang="en-US" dirty="0">
                <a:solidFill>
                  <a:schemeClr val="accent4"/>
                </a:solidFill>
              </a:rPr>
              <a:t>本発表の内容に関連する利益相反事項は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EAB60D-4836-DC92-1E5F-BBAA3BFF2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035" y="3458044"/>
            <a:ext cx="7766936" cy="164630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6000" dirty="0">
                <a:solidFill>
                  <a:schemeClr val="accent3">
                    <a:lumMod val="50000"/>
                  </a:schemeClr>
                </a:solidFill>
              </a:rPr>
              <a:t>☑ありません</a:t>
            </a:r>
            <a:endParaRPr kumimoji="1" lang="en-US" altLang="ja-JP" sz="6000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endParaRPr kumimoji="1" lang="en-US" altLang="ja-JP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395E3C2-D68A-3791-943A-1862C6282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661" y="5914952"/>
            <a:ext cx="3719396" cy="57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5652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B65204D5196544AB983FF20C8F8439" ma:contentTypeVersion="4" ma:contentTypeDescription="新しいドキュメントを作成します。" ma:contentTypeScope="" ma:versionID="5841cfb8f01565fa550fe28852c5f370">
  <xsd:schema xmlns:xsd="http://www.w3.org/2001/XMLSchema" xmlns:xs="http://www.w3.org/2001/XMLSchema" xmlns:p="http://schemas.microsoft.com/office/2006/metadata/properties" xmlns:ns3="191d0799-397a-44ab-a9b3-6fe0abced70e" targetNamespace="http://schemas.microsoft.com/office/2006/metadata/properties" ma:root="true" ma:fieldsID="f83c83f15edbe719a3607ca0e093ceac" ns3:_="">
    <xsd:import namespace="191d0799-397a-44ab-a9b3-6fe0abced7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d0799-397a-44ab-a9b3-6fe0abced7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11629B-AA51-4FC7-959F-84995289F3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1d0799-397a-44ab-a9b3-6fe0abced7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363FD6-0E03-441C-8898-06843F8994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C50F51-D2A3-4870-8A51-AC69EA49773A}">
  <ds:schemaRefs>
    <ds:schemaRef ds:uri="http://purl.org/dc/terms/"/>
    <ds:schemaRef ds:uri="191d0799-397a-44ab-a9b3-6fe0abced70e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本発表の内容に関連する利益相反事項は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nakao-yui</dc:creator>
  <cp:lastModifiedBy>nakao-yui</cp:lastModifiedBy>
  <cp:revision>2</cp:revision>
  <dcterms:created xsi:type="dcterms:W3CDTF">2023-01-04T03:10:16Z</dcterms:created>
  <dcterms:modified xsi:type="dcterms:W3CDTF">2023-01-04T03:21:33Z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0x01010065B65204D5196544AB983FF20C8F8439</vt:lpwstr>
  </property>
</Properties>
</file>